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798" r:id="rId11"/>
  </p:sldMasterIdLst>
  <p:notesMasterIdLst>
    <p:notesMasterId r:id="rId20"/>
  </p:notesMasterIdLst>
  <p:sldIdLst>
    <p:sldId id="256" r:id="rId12"/>
    <p:sldId id="258" r:id="rId13"/>
    <p:sldId id="259" r:id="rId14"/>
    <p:sldId id="260" r:id="rId15"/>
    <p:sldId id="261" r:id="rId16"/>
    <p:sldId id="262" r:id="rId17"/>
    <p:sldId id="263" r:id="rId18"/>
    <p:sldId id="264" r:id="rId19"/>
  </p:sldIdLst>
  <p:sldSz cx="10158413" cy="7621588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Gill Sans" pitchFamily="32" charset="0"/>
        <a:ea typeface="+mn-ea"/>
        <a:cs typeface="Bitstream Vera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36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42207ABC-83D8-473D-B669-6ADA1E854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endParaRPr lang="ru-RU" altLang="LID4096"/>
          </a:p>
        </p:txBody>
      </p:sp>
      <p:sp>
        <p:nvSpPr>
          <p:cNvPr id="14339" name="AutoShape 2">
            <a:extLst>
              <a:ext uri="{FF2B5EF4-FFF2-40B4-BE49-F238E27FC236}">
                <a16:creationId xmlns:a16="http://schemas.microsoft.com/office/drawing/2014/main" id="{57BFE2E7-85AD-4254-AC14-E371CDD7B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endParaRPr lang="ru-RU" altLang="LID4096"/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16E9CF8-F280-4C51-8DB8-B77C8DED955A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F01040D8-3B07-42E1-B65C-EE2B82BE0E0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KZ" altLang="ru-KZ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>
            <a:extLst>
              <a:ext uri="{FF2B5EF4-FFF2-40B4-BE49-F238E27FC236}">
                <a16:creationId xmlns:a16="http://schemas.microsoft.com/office/drawing/2014/main" id="{7D0169D7-E5BB-468B-9C5D-E69C4D492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endParaRPr lang="ru-RU" altLang="LID4096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8CAAD55-F297-4C44-8C0A-5066D866133F}"/>
              </a:ext>
            </a:extLst>
          </p:cNvPr>
          <p:cNvSpPr txBox="1">
            <a:spLocks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261AEF00-F635-4925-B55B-724563735B8E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7362825" y="-3348038"/>
            <a:ext cx="1664493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E0A9047-EA64-45B9-A3A2-5FBA4BFF3FC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9FC6B25A-FD3B-4CBA-9F99-A53BCAB7067B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7362825" y="-3348038"/>
            <a:ext cx="1664493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A1EB6559-5917-4650-AECD-4246F4748A7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6B4C3186-A5DC-48EB-B6EB-AD7FD6142B60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2424113" y="0"/>
            <a:ext cx="16644938" cy="1249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1CB78DC-E021-432A-A0ED-E8CD6BAC8E1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F0A1C854-891E-4E7E-A6AD-BDC40D228540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2424113" y="0"/>
            <a:ext cx="16644938" cy="1249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F2EF5107-D460-4CA0-9FA4-18D4E282A27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32043E16-EC8C-4776-B109-21818DD36AE7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7362825" y="-3348038"/>
            <a:ext cx="1664493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F097BB0E-1A49-4329-B79E-6D0BE54CB9E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EB175D25-B7F8-4EFB-87C5-B270FA58CF91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2424113" y="0"/>
            <a:ext cx="16644938" cy="1249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52EB919-F942-43F0-B087-20CCE0C4634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82AD65C2-1C3C-46E4-905B-2656B5BDCB01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-2424113" y="0"/>
            <a:ext cx="16644938" cy="1249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A6BA591-029E-48ED-A532-EC8453357AC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3225" cy="4021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0996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486157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6604014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591947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415601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57900" y="-6188075"/>
            <a:ext cx="1476375" cy="21162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86675" y="-6188075"/>
            <a:ext cx="1477963" cy="21162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0126079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113772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909320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640823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2936445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4343027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7011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1525" y="1282700"/>
            <a:ext cx="2043113" cy="67754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1282700"/>
            <a:ext cx="5978525" cy="6775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8696924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1525" y="-6188075"/>
            <a:ext cx="2043113" cy="211629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-6188075"/>
            <a:ext cx="5978525" cy="211629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522067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47095A19-4321-495F-9D6E-5348AB78B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" y="-1"/>
            <a:ext cx="10158415" cy="7621589"/>
          </a:xfrm>
          <a:prstGeom prst="rect">
            <a:avLst/>
          </a:prstGeom>
          <a:noFill/>
        </p:spPr>
      </p:pic>
      <p:grpSp>
        <p:nvGrpSpPr>
          <p:cNvPr id="5" name="Group 65">
            <a:extLst>
              <a:ext uri="{FF2B5EF4-FFF2-40B4-BE49-F238E27FC236}">
                <a16:creationId xmlns:a16="http://schemas.microsoft.com/office/drawing/2014/main" id="{654A316E-C00C-4EAC-BD0E-F5B2C9EFA0A1}"/>
              </a:ext>
            </a:extLst>
          </p:cNvPr>
          <p:cNvGrpSpPr/>
          <p:nvPr/>
        </p:nvGrpSpPr>
        <p:grpSpPr>
          <a:xfrm>
            <a:off x="0" y="1"/>
            <a:ext cx="2560768" cy="7621589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0B106D9-D4B3-487F-B5DA-A99361B0F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81E9866-5814-4251-88A2-0F871F3434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37846D-C65A-46E7-8B79-5740B0EEB3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F820F16-2748-4B6A-9353-616DBAFBA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23E890C-D0B1-41D9-9127-1E745D4438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4A6273D-3043-4850-AE8D-4404DD2B5F12}"/>
                </a:ext>
              </a:extLst>
            </p:cNvPr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2DB0F0-FFCA-46E8-8989-24638E2E0BFC}"/>
                </a:ext>
              </a:extLst>
            </p:cNvPr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BD1D12B-8F16-45BC-ACFE-3F2F9BB482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603D0B5-20E3-4AD2-9506-410523599BF6}"/>
                </a:ext>
              </a:extLst>
            </p:cNvPr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CB44EB4-92BE-487B-9564-D47501919046}"/>
                </a:ext>
              </a:extLst>
            </p:cNvPr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5E8644E-BE0F-40B0-B10C-4AA78A7004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234F3F0-D0B3-485A-9054-81763F2A87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5E3CBFC-346F-4D45-A3E7-2D83E856D230}"/>
                </a:ext>
              </a:extLst>
            </p:cNvPr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F047215-ED86-4E26-94F5-5D3F2BB0DE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A4CA3EC-C3C0-42A0-A9ED-FC9099C8077E}"/>
                </a:ext>
              </a:extLst>
            </p:cNvPr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C611D2-C723-412B-99D6-98000615D1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1667E61-7195-4EC5-8E7F-FB1EECAB36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E11652A-93F8-49AA-AEEE-D8AE23D05B0B}"/>
                </a:ext>
              </a:extLst>
            </p:cNvPr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8514604-079F-4A04-A212-0A3FAE043D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45E957C-4D45-46EE-9CC4-7874AED0F8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02B61AD-5DB4-489D-82D1-BD5DCFB2AA5C}"/>
                </a:ext>
              </a:extLst>
            </p:cNvPr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63B574F0-9C5F-4153-A81D-3C78FC82EB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B5B7462A-42EE-4246-924E-44C1EC56F689}"/>
                </a:ext>
              </a:extLst>
            </p:cNvPr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E503EE2-8261-47E0-8DB7-E71161CD2F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DF371AA1-94B0-40E1-906E-24D9BE79CCC1}"/>
                </a:ext>
              </a:extLst>
            </p:cNvPr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3741C48E-75C3-4923-8B04-4F08AC6624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1538DD07-0666-4D89-9B44-F13837D6006C}"/>
                </a:ext>
              </a:extLst>
            </p:cNvPr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90140A0-3E99-45EB-863A-EC08020437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FEC1595-2F79-4F08-B6E4-F5F8EAC4E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A94A4AD-AD68-4E79-9146-0AB0362183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378556FE-9C0B-4D09-A129-5CCC440DB50E}"/>
                </a:ext>
              </a:extLst>
            </p:cNvPr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B08A147F-E7B5-42C1-8972-653F7A19EC61}"/>
                </a:ext>
              </a:extLst>
            </p:cNvPr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207D70D6-07B1-49F7-B605-15955B430B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920A21E7-B3C2-41B5-B5C6-36C399801C13}"/>
                </a:ext>
              </a:extLst>
            </p:cNvPr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8E538575-C8F4-48D8-8AAA-25DA92371751}"/>
                </a:ext>
              </a:extLst>
            </p:cNvPr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2D86C8C7-E847-4536-848E-98ECCFCA4D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C98FE89D-4231-48DE-AE6E-BD65C9569FE7}"/>
                </a:ext>
              </a:extLst>
            </p:cNvPr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63DF83E2-D44C-4827-B567-C31C678E54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13CB1C85-07FE-429E-8F4F-DF8531D6DF9B}"/>
                </a:ext>
              </a:extLst>
            </p:cNvPr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6A8B0DA3-8408-4B51-AA75-21D4064CEA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A18119D-17A4-4089-B308-FE7035C2C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265B7213-A2A4-4973-85A7-90EB9631BED5}"/>
                </a:ext>
              </a:extLst>
            </p:cNvPr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07E2F2F2-8CB2-4A15-9FE7-48D09DA444C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8D59D2EA-3BA1-427D-B25A-C8E1ADB43FF2}"/>
                </a:ext>
              </a:extLst>
            </p:cNvPr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477D8982-615F-44F5-A359-2265DB113F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0D4F8EC6-1D87-4555-8A8D-669736A2A5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FB744945-7238-43ED-AC85-6772B2DF0FA0}"/>
                </a:ext>
              </a:extLst>
            </p:cNvPr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709A9A16-31CD-4F6E-B175-23F1F8A1E4CC}"/>
                </a:ext>
              </a:extLst>
            </p:cNvPr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DDE84C41-345B-4E89-967E-296A7827FA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2CBA2F8B-4420-4581-9AE2-A0AE8B8302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2FEFD6B5-BE41-4DBE-AC7F-F099C3289FDA}"/>
                </a:ext>
              </a:extLst>
            </p:cNvPr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01F1F807-1E46-4118-B7D2-D863ABEAB0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55A8F596-9A7A-4461-9D69-6E282036D334}"/>
                </a:ext>
              </a:extLst>
            </p:cNvPr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0A3FE9B-96FA-4E0D-83A1-EDEAB0848F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1046" y="1247330"/>
            <a:ext cx="7325168" cy="2653442"/>
          </a:xfrm>
        </p:spPr>
        <p:txBody>
          <a:bodyPr anchor="b"/>
          <a:lstStyle>
            <a:lvl1pPr algn="l">
              <a:defRPr sz="533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1046" y="4003098"/>
            <a:ext cx="7325168" cy="1840119"/>
          </a:xfrm>
        </p:spPr>
        <p:txBody>
          <a:bodyPr/>
          <a:lstStyle>
            <a:lvl1pPr marL="0" indent="0" algn="l">
              <a:buNone/>
              <a:defRPr sz="2222" cap="all" baseline="0">
                <a:solidFill>
                  <a:schemeClr val="tx2"/>
                </a:solidFill>
              </a:defRPr>
            </a:lvl1pPr>
            <a:lvl2pPr marL="507903" indent="0" algn="ctr">
              <a:buNone/>
              <a:defRPr sz="2222"/>
            </a:lvl2pPr>
            <a:lvl3pPr marL="1015807" indent="0" algn="ctr">
              <a:buNone/>
              <a:defRPr sz="2000"/>
            </a:lvl3pPr>
            <a:lvl4pPr marL="1523710" indent="0" algn="ctr">
              <a:buNone/>
              <a:defRPr sz="1777"/>
            </a:lvl4pPr>
            <a:lvl5pPr marL="2031614" indent="0" algn="ctr">
              <a:buNone/>
              <a:defRPr sz="1777"/>
            </a:lvl5pPr>
            <a:lvl6pPr marL="2539517" indent="0" algn="ctr">
              <a:buNone/>
              <a:defRPr sz="1777"/>
            </a:lvl6pPr>
            <a:lvl7pPr marL="3047421" indent="0" algn="ctr">
              <a:buNone/>
              <a:defRPr sz="1777"/>
            </a:lvl7pPr>
            <a:lvl8pPr marL="3555324" indent="0" algn="ctr">
              <a:buNone/>
              <a:defRPr sz="1777"/>
            </a:lvl8pPr>
            <a:lvl9pPr marL="4063228" indent="0" algn="ctr">
              <a:buNone/>
              <a:defRPr sz="1777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60" name="Date Placeholder 3">
            <a:extLst>
              <a:ext uri="{FF2B5EF4-FFF2-40B4-BE49-F238E27FC236}">
                <a16:creationId xmlns:a16="http://schemas.microsoft.com/office/drawing/2014/main" id="{CE47102B-3820-45BC-BF21-1107DC07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5250" y="6011863"/>
            <a:ext cx="2284413" cy="406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CE6B2D-D67B-4EA9-92D8-30546A0A75F7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1" name="Footer Placeholder 4">
            <a:extLst>
              <a:ext uri="{FF2B5EF4-FFF2-40B4-BE49-F238E27FC236}">
                <a16:creationId xmlns:a16="http://schemas.microsoft.com/office/drawing/2014/main" id="{AB46183E-8F07-4B37-B717-9CF85CFB1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11375" y="6011863"/>
            <a:ext cx="4270375" cy="406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" name="Slide Number Placeholder 5">
            <a:extLst>
              <a:ext uri="{FF2B5EF4-FFF2-40B4-BE49-F238E27FC236}">
                <a16:creationId xmlns:a16="http://schemas.microsoft.com/office/drawing/2014/main" id="{7EC65A4B-6A05-4C13-AC67-9E5EBF63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93163" y="6011863"/>
            <a:ext cx="642937" cy="406400"/>
          </a:xfrm>
        </p:spPr>
        <p:txBody>
          <a:bodyPr/>
          <a:lstStyle>
            <a:lvl1pPr>
              <a:defRPr/>
            </a:lvl1pPr>
          </a:lstStyle>
          <a:p>
            <a:fld id="{4EF8E3DB-78F4-45C0-B163-9FD50081C3BD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35015235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951030" y="687385"/>
            <a:ext cx="8253709" cy="164319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951030" y="2499951"/>
            <a:ext cx="8253709" cy="393605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F3F48-BECF-4B9F-AE67-67C6A8E3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3B85A-0339-426D-A651-8AE1B0132B90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3F9AC-1249-49C8-AC8A-8820C4D82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57308-0523-4E3A-8949-3B5A5B6A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D67E7-3B64-423A-BF2D-4B02C5DB2C88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50961606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7" y="1577248"/>
            <a:ext cx="8253711" cy="3170368"/>
          </a:xfrm>
        </p:spPr>
        <p:txBody>
          <a:bodyPr anchor="b"/>
          <a:lstStyle>
            <a:lvl1pPr>
              <a:defRPr sz="3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027" y="4916982"/>
            <a:ext cx="8253711" cy="1527847"/>
          </a:xfrm>
        </p:spPr>
        <p:txBody>
          <a:bodyPr/>
          <a:lstStyle>
            <a:lvl1pPr marL="0" indent="0">
              <a:buNone/>
              <a:defRPr sz="20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5079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580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710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4pPr>
            <a:lvl5pPr marL="2031614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5pPr>
            <a:lvl6pPr marL="2539517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6pPr>
            <a:lvl7pPr marL="3047421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7pPr>
            <a:lvl8pPr marL="3555324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8pPr>
            <a:lvl9pPr marL="4063228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A7E24-4629-4578-964B-EDA6CC2F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280E5-FA21-41D6-A173-A0B1C349F8BF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A5053-5B67-4E51-952D-D0FF72931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462FF-DBF4-4898-AD79-99F5FC0CF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B6F5F-9CF8-4DFA-8402-522C431F6635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5928083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1027" y="2499950"/>
            <a:ext cx="4064689" cy="393605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8" y="2499950"/>
            <a:ext cx="4062041" cy="393605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359FC4-3076-4F32-B026-CEA9DAD1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17D4-731D-4D16-B125-DAC82182B220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25CA56-0D8E-4BA1-8CDB-632C2515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6BEC47-EDE2-4900-96ED-1FB0C6B4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CAEAF-DCFB-44F7-95FA-B64ABA5AC026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40088925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7" y="688063"/>
            <a:ext cx="8253711" cy="164252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8593" y="2499950"/>
            <a:ext cx="3817125" cy="915649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666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1027" y="3415599"/>
            <a:ext cx="4064691" cy="30204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0261" y="2499948"/>
            <a:ext cx="3814476" cy="915649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666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7" y="3415599"/>
            <a:ext cx="4062041" cy="30204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421A0F7-C6A9-4ACD-A365-BE432068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310A0-B628-4EBA-9746-51DA60A7DC08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D209231-4812-4355-BA6B-8B523933A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894F099-8189-4A81-81D9-D69427819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BDDF6-DD87-4BE3-AB02-2B95BFA65912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51355408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36F3F77-C71B-4463-963D-94EDB0B80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15F7-3F3A-4BFC-B5EF-B7B1E2E85D51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A023B04-E8B8-41F9-8ED0-D2A99455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CC553B5-3BF5-4CBC-9F3D-44BD30BD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A7F45-66E2-4F5F-AE03-D259A0B886EF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75301542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A4A5E36-306F-47FC-8535-2169E7E11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01E64-DD2D-4845-A366-6AC485CD3C8E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6203911-B45B-4807-A8EE-E0CFBE0E4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C8DE26-0EA7-410E-8F6C-B7F77DB06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1E132-2C6F-400A-BA81-6FCDBCF82D8D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423489563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438" y="677476"/>
            <a:ext cx="3212863" cy="1822473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6163" y="658655"/>
            <a:ext cx="4908574" cy="5777353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438" y="2499950"/>
            <a:ext cx="3212863" cy="3936058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5BA2EA-2319-434D-B2D2-7B24D7B8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A0EDA-5A1D-440C-B74C-A3A05D1486D4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8E1DB6-A565-4F46-9B76-D5D7854BE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D109B6-5D31-4B6C-AE65-AE0D8BFF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1F27B-8F94-4562-8B93-06626FF6D1EB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47129238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30" y="677475"/>
            <a:ext cx="4170417" cy="1822475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69013" y="677475"/>
            <a:ext cx="3835726" cy="5758535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>
              <a:defRPr lang="en-US" sz="3555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28" y="2499950"/>
            <a:ext cx="4170420" cy="3936058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74239C-B5D2-4DE0-B409-8A4C4812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62A1-4522-47E2-957B-B3609C78A816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2C070E-7E2B-4530-8BCD-57EFA657C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F61189-CC9A-4BB6-8282-4FF4B49A1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15B35-F369-43B6-815D-F7A0B624AA4A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148070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39358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7" y="4783959"/>
            <a:ext cx="8259005" cy="910584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1027" y="673947"/>
            <a:ext cx="8259005" cy="3667184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>
              <a:buNone/>
              <a:defRPr lang="en-US" sz="3555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0989" y="5694542"/>
            <a:ext cx="8257759" cy="758460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480AD0-828C-404E-AE5F-BBA359A8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6A85B-E1AE-470E-8FB1-CE315C33CE43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6591B8B-6EB2-4D7F-9A35-3AE391DB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4FF073-C7C8-486A-BD08-40ADDC46D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DA7AE-B914-45B5-8A89-BC66925D49DA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419405944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66" y="677474"/>
            <a:ext cx="8253673" cy="3810794"/>
          </a:xfrm>
        </p:spPr>
        <p:txBody>
          <a:bodyPr/>
          <a:lstStyle>
            <a:lvl1pPr>
              <a:defRPr sz="3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27" y="4911691"/>
            <a:ext cx="8252426" cy="1524316"/>
          </a:xfrm>
        </p:spPr>
        <p:txBody>
          <a:bodyPr anchor="ctr"/>
          <a:lstStyle>
            <a:lvl1pPr marL="0" indent="0">
              <a:buNone/>
              <a:defRPr sz="2000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14C1D0-2A17-4DEC-A69D-AD698234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582A-F714-4154-A4D3-D247122D606E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CC8A6B-F92B-46AB-B87F-05D57BCB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65FEDB-89EB-4696-B378-45578C9A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81AA2-DDF2-48AC-A15E-388E59FD3708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400834468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A89FE-1B4E-4D16-842F-DF40B4203286}"/>
              </a:ext>
            </a:extLst>
          </p:cNvPr>
          <p:cNvSpPr txBox="1"/>
          <p:nvPr/>
        </p:nvSpPr>
        <p:spPr>
          <a:xfrm>
            <a:off x="773113" y="798513"/>
            <a:ext cx="508000" cy="649287"/>
          </a:xfrm>
          <a:prstGeom prst="rect">
            <a:avLst/>
          </a:prstGeom>
        </p:spPr>
        <p:txBody>
          <a:bodyPr lIns="101584" tIns="50792" rIns="101584" bIns="50792"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sz="8887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C96A04-EBEC-4EA1-8EB5-B7717371AA35}"/>
              </a:ext>
            </a:extLst>
          </p:cNvPr>
          <p:cNvSpPr txBox="1"/>
          <p:nvPr/>
        </p:nvSpPr>
        <p:spPr>
          <a:xfrm>
            <a:off x="8685213" y="3073400"/>
            <a:ext cx="508000" cy="649288"/>
          </a:xfrm>
          <a:prstGeom prst="rect">
            <a:avLst/>
          </a:prstGeom>
        </p:spPr>
        <p:txBody>
          <a:bodyPr lIns="101584" tIns="50792" rIns="101584" bIns="50792"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sz="8887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89" y="677475"/>
            <a:ext cx="7751082" cy="3054446"/>
          </a:xfrm>
        </p:spPr>
        <p:txBody>
          <a:bodyPr/>
          <a:lstStyle>
            <a:lvl1pPr>
              <a:defRPr sz="3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33647" y="3740287"/>
            <a:ext cx="7292443" cy="610092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27" y="4789797"/>
            <a:ext cx="8253713" cy="1655340"/>
          </a:xfrm>
        </p:spPr>
        <p:txBody>
          <a:bodyPr anchor="ctr"/>
          <a:lstStyle>
            <a:lvl1pPr marL="0" indent="0">
              <a:buNone/>
              <a:defRPr sz="2000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0F7CA38-AAE9-4323-B9AD-35BE13D1B8D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403E8E-D916-47AB-ACC9-EC195B755D64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B864D46-C885-4DDD-9458-8F9C673690B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D56217A-A074-4B5C-8221-7B6FD1DDC5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D35696B-3D60-4539-A353-EA9BB4929BFB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15146979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7" y="2371653"/>
            <a:ext cx="8253712" cy="2791509"/>
          </a:xfrm>
        </p:spPr>
        <p:txBody>
          <a:bodyPr anchor="b"/>
          <a:lstStyle>
            <a:lvl1pPr>
              <a:defRPr sz="3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0989" y="5176251"/>
            <a:ext cx="8252465" cy="1267646"/>
          </a:xfrm>
        </p:spPr>
        <p:txBody>
          <a:bodyPr anchor="t"/>
          <a:lstStyle>
            <a:lvl1pPr marL="0" indent="0">
              <a:buNone/>
              <a:defRPr sz="2000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312C52-F1C9-4E93-8DC0-FF61BDD44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81E70-A6F4-4322-802B-61ADF1D063EE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7664D66-FD05-43D7-A1F2-48E59E2FF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994F25-68C5-4837-A92D-16B65AC61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583CA-11F8-423E-9C55-AE69EF697085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9737566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51030" y="677474"/>
            <a:ext cx="8253709" cy="21171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51027" y="2972245"/>
            <a:ext cx="2663666" cy="76215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51028" y="3734404"/>
            <a:ext cx="2662286" cy="2701603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1718" y="2975770"/>
            <a:ext cx="2653240" cy="76215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61718" y="3737929"/>
            <a:ext cx="2653983" cy="2701603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42680" y="2972245"/>
            <a:ext cx="2662057" cy="76215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542680" y="3734404"/>
            <a:ext cx="2662057" cy="2701603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CD74167-9BFF-4C72-8670-87CC3E171A9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1DC04-A50B-4CF8-97AC-B241A423CC69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AA7B86-1944-4589-90CB-6D3F1C647E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72B6F8F-1520-4802-918A-F00E1EA3C9B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27642041-D00D-47DD-A91C-E6AF0D254B20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62018049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51029" y="677474"/>
            <a:ext cx="8253709" cy="21171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51029" y="4895015"/>
            <a:ext cx="2662284" cy="6404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51029" y="2963949"/>
            <a:ext cx="2662284" cy="1693686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51029" y="5535442"/>
            <a:ext cx="2662284" cy="908904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0294" y="4895015"/>
            <a:ext cx="2666583" cy="6404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740294" y="2963949"/>
            <a:ext cx="2665367" cy="1693686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39077" y="5535439"/>
            <a:ext cx="2666583" cy="900568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42784" y="4895014"/>
            <a:ext cx="2658536" cy="6404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222" b="0" cap="all" baseline="0">
                <a:solidFill>
                  <a:schemeClr val="tx1"/>
                </a:solidFill>
              </a:defRPr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542680" y="2963949"/>
            <a:ext cx="2662059" cy="1693686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542680" y="5535437"/>
            <a:ext cx="2662057" cy="900571"/>
          </a:xfrm>
        </p:spPr>
        <p:txBody>
          <a:bodyPr anchor="t"/>
          <a:lstStyle>
            <a:lvl1pPr marL="0" indent="0">
              <a:buNone/>
              <a:defRPr sz="1555"/>
            </a:lvl1pPr>
            <a:lvl2pPr marL="507903" indent="0">
              <a:buNone/>
              <a:defRPr sz="1333"/>
            </a:lvl2pPr>
            <a:lvl3pPr marL="1015807" indent="0">
              <a:buNone/>
              <a:defRPr sz="1111"/>
            </a:lvl3pPr>
            <a:lvl4pPr marL="1523710" indent="0">
              <a:buNone/>
              <a:defRPr sz="1000"/>
            </a:lvl4pPr>
            <a:lvl5pPr marL="2031614" indent="0">
              <a:buNone/>
              <a:defRPr sz="1000"/>
            </a:lvl5pPr>
            <a:lvl6pPr marL="2539517" indent="0">
              <a:buNone/>
              <a:defRPr sz="1000"/>
            </a:lvl6pPr>
            <a:lvl7pPr marL="3047421" indent="0">
              <a:buNone/>
              <a:defRPr sz="1000"/>
            </a:lvl7pPr>
            <a:lvl8pPr marL="3555324" indent="0">
              <a:buNone/>
              <a:defRPr sz="1000"/>
            </a:lvl8pPr>
            <a:lvl9pPr marL="406322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847423AC-4EE3-4F42-833F-513AAF8A2992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782BA4-051D-4F13-88F0-1135A9459D27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F89CC56C-FFF6-4391-BE80-C0D444CD1C0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 cap="all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F59A5AC8-4413-4744-8148-5D19DBCF5E6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913891A0-8180-4E1E-9438-ED8966A34C89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81123816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B1613-1749-4F0A-936E-F1D2617E1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87DD6-262D-4515-A8AF-EDC9452E5744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B2F32-31AF-46C2-9718-9777894D6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6F4A3-FD36-443A-AEC8-85971578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4A535-B10D-4DBF-8904-C5FE80610DE8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71979778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4158" y="677475"/>
            <a:ext cx="1670581" cy="575853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1027" y="677475"/>
            <a:ext cx="6456150" cy="5758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D6931-4E6E-4460-9CE8-3E319CC14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0AE5A-E06E-4B13-A6AE-8031C71A9FDA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0D54A-954C-4999-9280-365C587A4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05D42-4FCA-497D-8445-62D1C3A1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6C76D-B745-4460-B0DA-F0C43B17B35B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590964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61362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23203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138238"/>
            <a:ext cx="4010025" cy="6510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3025" y="1138238"/>
            <a:ext cx="4011613" cy="6510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87355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68618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024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83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4357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546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23076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9385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1525" y="133350"/>
            <a:ext cx="2043113" cy="75152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133350"/>
            <a:ext cx="5978525" cy="75152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789528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57265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61721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68580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-411163"/>
            <a:ext cx="4010025" cy="84391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3025" y="-411163"/>
            <a:ext cx="4011613" cy="84391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199876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0390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62276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4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93665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592518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98644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93904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0750" y="-411163"/>
            <a:ext cx="2189163" cy="8439151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-411163"/>
            <a:ext cx="6419850" cy="84391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0315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964518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83891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372404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98500" y="2028825"/>
            <a:ext cx="43037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4613" y="2028825"/>
            <a:ext cx="43053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99962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63505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1370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3924300"/>
            <a:ext cx="4010025" cy="41338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3025" y="3924300"/>
            <a:ext cx="4011613" cy="41338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30739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84825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847992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8709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500" y="406400"/>
            <a:ext cx="8761413" cy="14732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94369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0750" y="406400"/>
            <a:ext cx="2189163" cy="6457950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406400"/>
            <a:ext cx="6419850" cy="6457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743449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45664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86018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657797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98500" y="2028825"/>
            <a:ext cx="43037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4613" y="2028825"/>
            <a:ext cx="43053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327318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1467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90053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03884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43082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98483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487576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191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0750" y="133350"/>
            <a:ext cx="2189163" cy="6731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133350"/>
            <a:ext cx="6419850" cy="6731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87904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676712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17264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863137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98500" y="2028825"/>
            <a:ext cx="4303713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4613" y="2028825"/>
            <a:ext cx="43053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45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777462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6105616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42237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9248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4053330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63543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2028825"/>
            <a:ext cx="8761413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1316871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0750" y="2028825"/>
            <a:ext cx="2189163" cy="5767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8500" y="2028825"/>
            <a:ext cx="6419850" cy="57673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600851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6617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2834576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3430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4773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44500" y="3746500"/>
            <a:ext cx="2238375" cy="6629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835275" y="3746500"/>
            <a:ext cx="2239963" cy="6629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751360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3500011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0920653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154938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0048401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968987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7754398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917950" y="1104900"/>
            <a:ext cx="1157288" cy="9271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4500" y="1104900"/>
            <a:ext cx="3321050" cy="9271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762460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873168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0700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2742527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357077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-1616075"/>
            <a:ext cx="1889125" cy="12018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32125" y="-1616075"/>
            <a:ext cx="1890713" cy="12018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854348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534110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5697110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78712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5080167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024558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440941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1525" y="-1616075"/>
            <a:ext cx="2043113" cy="120189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-1616075"/>
            <a:ext cx="5978525" cy="120189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8317176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0" y="1247775"/>
            <a:ext cx="7618413" cy="26527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4003675"/>
            <a:ext cx="7618413" cy="18399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3573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958156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3306716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1900238"/>
            <a:ext cx="8761412" cy="3170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5100638"/>
            <a:ext cx="8761412" cy="16668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2586235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-1616075"/>
            <a:ext cx="1889125" cy="12018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32125" y="-1616075"/>
            <a:ext cx="1890713" cy="12018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1094881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406400"/>
            <a:ext cx="8761412" cy="1473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088" y="1868488"/>
            <a:ext cx="4297362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088" y="2784475"/>
            <a:ext cx="4297362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1913" y="1868488"/>
            <a:ext cx="4319587" cy="915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1913" y="2784475"/>
            <a:ext cx="4319587" cy="4094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7151366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529258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79327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6749342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88" y="508000"/>
            <a:ext cx="3276600" cy="1778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8000" y="1096963"/>
            <a:ext cx="5143500" cy="5416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K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0088" y="2286000"/>
            <a:ext cx="3276600" cy="42370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2191400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5485384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1525" y="-1616075"/>
            <a:ext cx="2043113" cy="120189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-1616075"/>
            <a:ext cx="5978525" cy="120189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6076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18" Type="http://schemas.openxmlformats.org/officeDocument/2006/relationships/theme" Target="../theme/theme11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17" Type="http://schemas.openxmlformats.org/officeDocument/2006/relationships/slideLayout" Target="../slideLayouts/slideLayout127.xml"/><Relationship Id="rId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26.xm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2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slideLayout" Target="../slideLayouts/slideLayout12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41AD4E2A-713C-4226-AC27-701620EF4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282700"/>
            <a:ext cx="8174038" cy="257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5912A1B-4D6F-4C4F-AFBD-6526BCE7FE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3924300"/>
            <a:ext cx="8174038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651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223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795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367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7938" indent="-79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20638" indent="428625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33338" indent="873125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3pPr>
      <a:lvl4pPr marL="46038" indent="13208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4pPr>
      <a:lvl5pPr marL="58738" indent="17653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»"/>
        <a:defRPr sz="2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82F8CF77-8BB4-48C5-AC8E-2A3DAB06B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3335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B822AD1-9779-4E06-BBD6-FEF150D1E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57900" y="-6188075"/>
            <a:ext cx="3106738" cy="2116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844B92D0-6437-4D6D-B126-5A7CFEAD714E}"/>
              </a:ext>
            </a:extLst>
          </p:cNvPr>
          <p:cNvGrpSpPr>
            <a:grpSpLocks/>
          </p:cNvGrpSpPr>
          <p:nvPr/>
        </p:nvGrpSpPr>
        <p:grpSpPr bwMode="auto">
          <a:xfrm>
            <a:off x="-15875" y="0"/>
            <a:ext cx="10044113" cy="7621588"/>
            <a:chOff x="-14288" y="0"/>
            <a:chExt cx="9041774" cy="685800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A8A51C3-811F-4213-8906-71789A2BB4F5}"/>
                </a:ext>
              </a:extLst>
            </p:cNvPr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>
                <a:extLst>
                  <a:ext uri="{FF2B5EF4-FFF2-40B4-BE49-F238E27FC236}">
                    <a16:creationId xmlns:a16="http://schemas.microsoft.com/office/drawing/2014/main" id="{6F005EFE-4C0E-4409-88CB-AF526E641D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22" name="Freeform 6">
                <a:extLst>
                  <a:ext uri="{FF2B5EF4-FFF2-40B4-BE49-F238E27FC236}">
                    <a16:creationId xmlns:a16="http://schemas.microsoft.com/office/drawing/2014/main" id="{63009CC6-F6A6-40D3-93D8-649B0E8468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3" name="Freeform 7">
                <a:extLst>
                  <a:ext uri="{FF2B5EF4-FFF2-40B4-BE49-F238E27FC236}">
                    <a16:creationId xmlns:a16="http://schemas.microsoft.com/office/drawing/2014/main" id="{58FCD6C7-633C-4044-975B-2165CF66B4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4" name="Freeform 8">
                <a:extLst>
                  <a:ext uri="{FF2B5EF4-FFF2-40B4-BE49-F238E27FC236}">
                    <a16:creationId xmlns:a16="http://schemas.microsoft.com/office/drawing/2014/main" id="{150D288A-7121-4CA0-803C-4B96A3219E1F}"/>
                  </a:ext>
                </a:extLst>
              </p:cNvPr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5" name="Freeform 9">
                <a:extLst>
                  <a:ext uri="{FF2B5EF4-FFF2-40B4-BE49-F238E27FC236}">
                    <a16:creationId xmlns:a16="http://schemas.microsoft.com/office/drawing/2014/main" id="{AA48AC72-2861-42DD-B5C4-232D19998C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6" name="Freeform 10">
                <a:extLst>
                  <a:ext uri="{FF2B5EF4-FFF2-40B4-BE49-F238E27FC236}">
                    <a16:creationId xmlns:a16="http://schemas.microsoft.com/office/drawing/2014/main" id="{C6E3E1E2-36AD-4A4C-820E-F6971D7CFBAE}"/>
                  </a:ext>
                </a:extLst>
              </p:cNvPr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F442ACE7-1F8D-419B-AD65-B0F5AA99AFCD}"/>
                  </a:ext>
                </a:extLst>
              </p:cNvPr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8" name="Freeform 12">
                <a:extLst>
                  <a:ext uri="{FF2B5EF4-FFF2-40B4-BE49-F238E27FC236}">
                    <a16:creationId xmlns:a16="http://schemas.microsoft.com/office/drawing/2014/main" id="{B69A5D3D-48C2-40F4-B2C5-184855AE2F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9" name="Freeform 13">
                <a:extLst>
                  <a:ext uri="{FF2B5EF4-FFF2-40B4-BE49-F238E27FC236}">
                    <a16:creationId xmlns:a16="http://schemas.microsoft.com/office/drawing/2014/main" id="{A6FB929F-AE05-4AEC-A2DB-9D8148910E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0" name="Freeform 14">
                <a:extLst>
                  <a:ext uri="{FF2B5EF4-FFF2-40B4-BE49-F238E27FC236}">
                    <a16:creationId xmlns:a16="http://schemas.microsoft.com/office/drawing/2014/main" id="{C35D4DB7-DBCA-41E1-95BB-057AB34147BD}"/>
                  </a:ext>
                </a:extLst>
              </p:cNvPr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1" name="Freeform 15">
                <a:extLst>
                  <a:ext uri="{FF2B5EF4-FFF2-40B4-BE49-F238E27FC236}">
                    <a16:creationId xmlns:a16="http://schemas.microsoft.com/office/drawing/2014/main" id="{C2C7C5E6-2F1B-46E2-ADA6-A64B856BFF7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2" name="Line 16">
                <a:extLst>
                  <a:ext uri="{FF2B5EF4-FFF2-40B4-BE49-F238E27FC236}">
                    <a16:creationId xmlns:a16="http://schemas.microsoft.com/office/drawing/2014/main" id="{9528A5A3-48D3-4ED8-BA38-A5B38A9B9E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>
                <a:extLst>
                  <a:ext uri="{FF2B5EF4-FFF2-40B4-BE49-F238E27FC236}">
                    <a16:creationId xmlns:a16="http://schemas.microsoft.com/office/drawing/2014/main" id="{8C30E7DA-2E06-4ABF-8E0A-D919E51578CE}"/>
                  </a:ext>
                </a:extLst>
              </p:cNvPr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4" name="Freeform 18">
                <a:extLst>
                  <a:ext uri="{FF2B5EF4-FFF2-40B4-BE49-F238E27FC236}">
                    <a16:creationId xmlns:a16="http://schemas.microsoft.com/office/drawing/2014/main" id="{DA4225AC-ADA2-4F26-BA39-2CB0CFBB3B61}"/>
                  </a:ext>
                </a:extLst>
              </p:cNvPr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5" name="Freeform 19">
                <a:extLst>
                  <a:ext uri="{FF2B5EF4-FFF2-40B4-BE49-F238E27FC236}">
                    <a16:creationId xmlns:a16="http://schemas.microsoft.com/office/drawing/2014/main" id="{07E050B9-1964-4914-8E98-A3319135E329}"/>
                  </a:ext>
                </a:extLst>
              </p:cNvPr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6" name="Freeform 20">
                <a:extLst>
                  <a:ext uri="{FF2B5EF4-FFF2-40B4-BE49-F238E27FC236}">
                    <a16:creationId xmlns:a16="http://schemas.microsoft.com/office/drawing/2014/main" id="{4C419015-E3F4-4792-9855-A8FCD81F9D5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7" name="Rectangle 21">
                <a:extLst>
                  <a:ext uri="{FF2B5EF4-FFF2-40B4-BE49-F238E27FC236}">
                    <a16:creationId xmlns:a16="http://schemas.microsoft.com/office/drawing/2014/main" id="{711173F6-B80A-4D1C-B2BA-78DDF9521D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38" name="Freeform 22">
                <a:extLst>
                  <a:ext uri="{FF2B5EF4-FFF2-40B4-BE49-F238E27FC236}">
                    <a16:creationId xmlns:a16="http://schemas.microsoft.com/office/drawing/2014/main" id="{ECD91BBB-A0D2-4477-B8BE-8CDC4F36A34C}"/>
                  </a:ext>
                </a:extLst>
              </p:cNvPr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9" name="Freeform 23">
                <a:extLst>
                  <a:ext uri="{FF2B5EF4-FFF2-40B4-BE49-F238E27FC236}">
                    <a16:creationId xmlns:a16="http://schemas.microsoft.com/office/drawing/2014/main" id="{D893FAFF-1C91-4C08-B578-6E791E7ABCD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0" name="Freeform 24">
                <a:extLst>
                  <a:ext uri="{FF2B5EF4-FFF2-40B4-BE49-F238E27FC236}">
                    <a16:creationId xmlns:a16="http://schemas.microsoft.com/office/drawing/2014/main" id="{1C05D230-ECE1-421D-8413-5ABF69A5663D}"/>
                  </a:ext>
                </a:extLst>
              </p:cNvPr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1" name="Freeform 25">
                <a:extLst>
                  <a:ext uri="{FF2B5EF4-FFF2-40B4-BE49-F238E27FC236}">
                    <a16:creationId xmlns:a16="http://schemas.microsoft.com/office/drawing/2014/main" id="{A99E0CB9-B71F-4991-80CD-F5FD68F611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2" name="Freeform 26">
                <a:extLst>
                  <a:ext uri="{FF2B5EF4-FFF2-40B4-BE49-F238E27FC236}">
                    <a16:creationId xmlns:a16="http://schemas.microsoft.com/office/drawing/2014/main" id="{A1EC1B7C-7DA5-4F89-88AD-768428667991}"/>
                  </a:ext>
                </a:extLst>
              </p:cNvPr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3" name="Freeform 27">
                <a:extLst>
                  <a:ext uri="{FF2B5EF4-FFF2-40B4-BE49-F238E27FC236}">
                    <a16:creationId xmlns:a16="http://schemas.microsoft.com/office/drawing/2014/main" id="{D75A4E59-237B-46FE-9A58-F5EB4D7D3C5E}"/>
                  </a:ext>
                </a:extLst>
              </p:cNvPr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4" name="Freeform 28">
                <a:extLst>
                  <a:ext uri="{FF2B5EF4-FFF2-40B4-BE49-F238E27FC236}">
                    <a16:creationId xmlns:a16="http://schemas.microsoft.com/office/drawing/2014/main" id="{0922BB58-3E00-46E2-81CE-2F8D2D6CB6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5" name="Freeform 29">
                <a:extLst>
                  <a:ext uri="{FF2B5EF4-FFF2-40B4-BE49-F238E27FC236}">
                    <a16:creationId xmlns:a16="http://schemas.microsoft.com/office/drawing/2014/main" id="{A9DCA7AB-F2B2-44F3-80AB-C033AA6CBF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6" name="Freeform 30">
                <a:extLst>
                  <a:ext uri="{FF2B5EF4-FFF2-40B4-BE49-F238E27FC236}">
                    <a16:creationId xmlns:a16="http://schemas.microsoft.com/office/drawing/2014/main" id="{EB4FC658-E626-4C18-80FF-B8712C7AF730}"/>
                  </a:ext>
                </a:extLst>
              </p:cNvPr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7" name="Freeform 31">
                <a:extLst>
                  <a:ext uri="{FF2B5EF4-FFF2-40B4-BE49-F238E27FC236}">
                    <a16:creationId xmlns:a16="http://schemas.microsoft.com/office/drawing/2014/main" id="{4AE88031-D011-414A-90E2-7D6086AA09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A8463AA-2560-47B7-84BB-51413C43900C}"/>
                </a:ext>
              </a:extLst>
            </p:cNvPr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>
                <a:extLst>
                  <a:ext uri="{FF2B5EF4-FFF2-40B4-BE49-F238E27FC236}">
                    <a16:creationId xmlns:a16="http://schemas.microsoft.com/office/drawing/2014/main" id="{EEF1F05D-76CA-44D9-BDAD-612FFA77074C}"/>
                  </a:ext>
                </a:extLst>
              </p:cNvPr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2" name="Freeform 33">
                <a:extLst>
                  <a:ext uri="{FF2B5EF4-FFF2-40B4-BE49-F238E27FC236}">
                    <a16:creationId xmlns:a16="http://schemas.microsoft.com/office/drawing/2014/main" id="{C69DDEFB-4447-4338-914F-4E1AD50528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3" name="Freeform 34">
                <a:extLst>
                  <a:ext uri="{FF2B5EF4-FFF2-40B4-BE49-F238E27FC236}">
                    <a16:creationId xmlns:a16="http://schemas.microsoft.com/office/drawing/2014/main" id="{025F1D7F-335B-4204-8F87-6A2479AD81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4" name="Freeform 35">
                <a:extLst>
                  <a:ext uri="{FF2B5EF4-FFF2-40B4-BE49-F238E27FC236}">
                    <a16:creationId xmlns:a16="http://schemas.microsoft.com/office/drawing/2014/main" id="{0678C214-EE46-4488-BAB7-893D83C7003F}"/>
                  </a:ext>
                </a:extLst>
              </p:cNvPr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5" name="Freeform 36">
                <a:extLst>
                  <a:ext uri="{FF2B5EF4-FFF2-40B4-BE49-F238E27FC236}">
                    <a16:creationId xmlns:a16="http://schemas.microsoft.com/office/drawing/2014/main" id="{22A47D21-2AB2-499C-A6B2-B509B5657D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6" name="Freeform 37">
                <a:extLst>
                  <a:ext uri="{FF2B5EF4-FFF2-40B4-BE49-F238E27FC236}">
                    <a16:creationId xmlns:a16="http://schemas.microsoft.com/office/drawing/2014/main" id="{31374999-39A3-4ABB-9B3D-D25D4C813B79}"/>
                  </a:ext>
                </a:extLst>
              </p:cNvPr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Freeform 38">
                <a:extLst>
                  <a:ext uri="{FF2B5EF4-FFF2-40B4-BE49-F238E27FC236}">
                    <a16:creationId xmlns:a16="http://schemas.microsoft.com/office/drawing/2014/main" id="{F200D060-DB11-4814-9FC8-A21195AE32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Freeform 39">
                <a:extLst>
                  <a:ext uri="{FF2B5EF4-FFF2-40B4-BE49-F238E27FC236}">
                    <a16:creationId xmlns:a16="http://schemas.microsoft.com/office/drawing/2014/main" id="{CE6E4BB7-D636-45D3-A3B9-348CFD764162}"/>
                  </a:ext>
                </a:extLst>
              </p:cNvPr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9" name="Freeform 40">
                <a:extLst>
                  <a:ext uri="{FF2B5EF4-FFF2-40B4-BE49-F238E27FC236}">
                    <a16:creationId xmlns:a16="http://schemas.microsoft.com/office/drawing/2014/main" id="{F515084F-95CF-46FB-98BC-D13CA54E19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0" name="Rectangle 41">
                <a:extLst>
                  <a:ext uri="{FF2B5EF4-FFF2-40B4-BE49-F238E27FC236}">
                    <a16:creationId xmlns:a16="http://schemas.microsoft.com/office/drawing/2014/main" id="{C61272DA-BB28-43CA-A3A3-D3C252FE2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</p:spPr>
          </p:sp>
        </p:grpSp>
      </p:grpSp>
      <p:pic>
        <p:nvPicPr>
          <p:cNvPr id="7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2D488228-91C5-473A-9E56-8E3D95A37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" y="-1"/>
            <a:ext cx="10158415" cy="7621589"/>
          </a:xfrm>
          <a:prstGeom prst="rect">
            <a:avLst/>
          </a:prstGeom>
          <a:noFill/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C6B29-7E50-42E9-8CE7-6367B1FA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913" y="687388"/>
            <a:ext cx="8253412" cy="164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DAA4F-1A66-477A-A7F3-978ED1C25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0913" y="2500313"/>
            <a:ext cx="8253412" cy="3935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61DC1-28D8-44DC-AF08-AFEC77110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13475" y="6538913"/>
            <a:ext cx="2286000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Clr>
                <a:srgbClr val="000000"/>
              </a:buClr>
              <a:buSzPct val="100000"/>
              <a:buFont typeface="Gill Sans" pitchFamily="32" charset="0"/>
              <a:buNone/>
              <a:defRPr sz="1166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FBC4E8-1937-4DF9-918A-79CDC21A7CD5}" type="datetimeFigureOut">
              <a:rPr lang="en-US"/>
              <a:pPr>
                <a:defRPr/>
              </a:pPr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3AFF-AD24-4323-9B3F-0CFEF3161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0913" y="6538913"/>
            <a:ext cx="519906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Clr>
                <a:srgbClr val="000000"/>
              </a:buClr>
              <a:buSzPct val="100000"/>
              <a:buFont typeface="Gill Sans" pitchFamily="32" charset="0"/>
              <a:buNone/>
              <a:defRPr sz="1166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0A346-1E87-45BE-A8E7-1D8570304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62975" y="6538913"/>
            <a:ext cx="641350" cy="4048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Gill Sans" pitchFamily="32" charset="0"/>
              <a:buNone/>
              <a:defRPr sz="1100">
                <a:solidFill>
                  <a:srgbClr val="FFFFFF"/>
                </a:solidFill>
              </a:defRPr>
            </a:lvl1pPr>
          </a:lstStyle>
          <a:p>
            <a:fld id="{1695851E-D086-4B2D-BF32-5D750916FE14}" type="slidenum">
              <a:rPr lang="en-US" altLang="LID4096"/>
              <a:pPr/>
              <a:t>‹#›</a:t>
            </a:fld>
            <a:endParaRPr lang="en-US" altLang="LID4096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3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44" r:id="rId12"/>
    <p:sldLayoutId id="2147483939" r:id="rId13"/>
    <p:sldLayoutId id="2147483940" r:id="rId14"/>
    <p:sldLayoutId id="2147483945" r:id="rId15"/>
    <p:sldLayoutId id="2147483941" r:id="rId16"/>
    <p:sldLayoutId id="2147483942" r:id="rId17"/>
  </p:sldLayoutIdLst>
  <p:txStyles>
    <p:titleStyle>
      <a:lvl1pPr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 kern="1200" cap="all">
          <a:solidFill>
            <a:schemeClr val="tx1"/>
          </a:solidFill>
          <a:effectLst>
            <a:outerShdw blurRad="114300" dist="38100" dir="2700000" algn="tl">
              <a:srgbClr val="000000">
                <a:alpha val="26000"/>
              </a:srgbClr>
            </a:outerShdw>
          </a:effectLst>
          <a:latin typeface="+mj-lt"/>
          <a:ea typeface="+mj-ea"/>
          <a:cs typeface="+mj-cs"/>
        </a:defRPr>
      </a:lvl1pPr>
      <a:lvl2pPr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2pPr>
      <a:lvl3pPr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3pPr>
      <a:lvl4pPr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4pPr>
      <a:lvl5pPr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5pPr>
      <a:lvl6pPr marL="457200"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6pPr>
      <a:lvl7pPr marL="914400"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7pPr>
      <a:lvl8pPr marL="1371600"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8pPr>
      <a:lvl9pPr marL="1828800" algn="l" defTabSz="1014413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52413" indent="-252413" algn="l" defTabSz="1014413" rtl="0" fontAlgn="base">
        <a:lnSpc>
          <a:spcPct val="120000"/>
        </a:lnSpc>
        <a:spcBef>
          <a:spcPts val="1113"/>
        </a:spcBef>
        <a:spcAft>
          <a:spcPct val="0"/>
        </a:spcAft>
        <a:buSzPct val="125000"/>
        <a:buFont typeface="Arial" panose="020B0604020202020204" pitchFamily="34" charset="0"/>
        <a:buChar char="•"/>
        <a:defRPr sz="26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1pPr>
      <a:lvl2pPr marL="760413" indent="-252413" algn="l" defTabSz="1014413" rtl="0" fontAlgn="base">
        <a:lnSpc>
          <a:spcPct val="120000"/>
        </a:lnSpc>
        <a:spcBef>
          <a:spcPts val="550"/>
        </a:spcBef>
        <a:spcAft>
          <a:spcPct val="0"/>
        </a:spcAft>
        <a:buSzPct val="125000"/>
        <a:buFont typeface="Arial" panose="020B0604020202020204" pitchFamily="34" charset="0"/>
        <a:buChar char="•"/>
        <a:defRPr sz="22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2pPr>
      <a:lvl3pPr marL="1268413" indent="-252413" algn="l" defTabSz="1014413" rtl="0" fontAlgn="base">
        <a:lnSpc>
          <a:spcPct val="120000"/>
        </a:lnSpc>
        <a:spcBef>
          <a:spcPts val="550"/>
        </a:spcBef>
        <a:spcAft>
          <a:spcPct val="0"/>
        </a:spcAft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3pPr>
      <a:lvl4pPr marL="1776413" indent="-252413" algn="l" defTabSz="1014413" rtl="0" fontAlgn="base">
        <a:lnSpc>
          <a:spcPct val="120000"/>
        </a:lnSpc>
        <a:spcBef>
          <a:spcPts val="550"/>
        </a:spcBef>
        <a:spcAft>
          <a:spcPct val="0"/>
        </a:spcAft>
        <a:buSzPct val="125000"/>
        <a:buFont typeface="Arial" panose="020B0604020202020204" pitchFamily="34" charset="0"/>
        <a:buChar char="•"/>
        <a:defRPr sz="17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4pPr>
      <a:lvl5pPr marL="2284413" indent="-252413" algn="l" defTabSz="1014413" rtl="0" fontAlgn="base">
        <a:lnSpc>
          <a:spcPct val="120000"/>
        </a:lnSpc>
        <a:spcBef>
          <a:spcPts val="550"/>
        </a:spcBef>
        <a:spcAft>
          <a:spcPct val="0"/>
        </a:spcAft>
        <a:buSzPct val="125000"/>
        <a:buFont typeface="Arial" panose="020B0604020202020204" pitchFamily="34" charset="0"/>
        <a:buChar char="•"/>
        <a:defRPr sz="1700" kern="1200">
          <a:solidFill>
            <a:schemeClr val="tx1"/>
          </a:solidFill>
          <a:effectLst>
            <a:outerShdw blurRad="127000" dist="38100" dir="2700000" algn="tl">
              <a:srgbClr val="000000">
                <a:alpha val="33000"/>
              </a:srgbClr>
            </a:outerShdw>
          </a:effectLst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120000"/>
        </a:lnSpc>
        <a:spcBef>
          <a:spcPts val="555"/>
        </a:spcBef>
        <a:buSzPct val="125000"/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120000"/>
        </a:lnSpc>
        <a:spcBef>
          <a:spcPts val="555"/>
        </a:spcBef>
        <a:buSzPct val="125000"/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120000"/>
        </a:lnSpc>
        <a:spcBef>
          <a:spcPts val="555"/>
        </a:spcBef>
        <a:buSzPct val="125000"/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120000"/>
        </a:lnSpc>
        <a:spcBef>
          <a:spcPts val="555"/>
        </a:spcBef>
        <a:buSzPct val="125000"/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5C4C771B-FFD5-43AF-9F30-376E24A56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3335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B74985AC-AFE6-469E-B801-418A1C5BC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138238"/>
            <a:ext cx="8174038" cy="651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0A9E43CA-7F27-4CED-AA58-581A7E7A5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-411163"/>
            <a:ext cx="8174038" cy="8439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39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39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39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39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39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9E1E1F64-AB1F-4D47-8348-72B7BCE03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3335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2000"/>
        </a:spcAft>
        <a:buClr>
          <a:srgbClr val="000000"/>
        </a:buClr>
        <a:buSzPct val="171000"/>
        <a:buFont typeface="Gill Sans" pitchFamily="32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>
            <a:extLst>
              <a:ext uri="{FF2B5EF4-FFF2-40B4-BE49-F238E27FC236}">
                <a16:creationId xmlns:a16="http://schemas.microsoft.com/office/drawing/2014/main" id="{489CDC97-422C-4FA8-923A-31E58A6DB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60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3" name="Rectangle 2">
            <a:extLst>
              <a:ext uri="{FF2B5EF4-FFF2-40B4-BE49-F238E27FC236}">
                <a16:creationId xmlns:a16="http://schemas.microsoft.com/office/drawing/2014/main" id="{D9A4686D-C508-45AA-8D28-F6BCEFBBF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575310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46038" indent="4064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71438" indent="836613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3pPr>
      <a:lvl4pPr marL="96838" indent="12700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4pPr>
      <a:lvl5pPr marL="122238" indent="1700213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»"/>
        <a:defRPr sz="2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8190D5B1-404A-4227-AF24-344179279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60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7" name="Rectangle 2">
            <a:extLst>
              <a:ext uri="{FF2B5EF4-FFF2-40B4-BE49-F238E27FC236}">
                <a16:creationId xmlns:a16="http://schemas.microsoft.com/office/drawing/2014/main" id="{52E36EC0-9D99-48C8-9656-A74BF140A8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1104900"/>
            <a:ext cx="4630738" cy="257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89D5CC2D-112F-43A8-BC45-71DE20ECA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3746500"/>
            <a:ext cx="4630738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5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600" kern="1200">
          <a:solidFill>
            <a:srgbClr val="000000"/>
          </a:solidFill>
          <a:latin typeface="+mn-lt"/>
          <a:ea typeface="+mn-ea"/>
          <a:cs typeface="+mn-cs"/>
        </a:defRPr>
      </a:lvl1pPr>
      <a:lvl2pPr marL="46038" indent="4064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71438" indent="836613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•"/>
        <a:defRPr sz="2600" kern="1200">
          <a:solidFill>
            <a:srgbClr val="000000"/>
          </a:solidFill>
          <a:latin typeface="+mn-lt"/>
          <a:ea typeface="+mn-ea"/>
          <a:cs typeface="+mn-cs"/>
        </a:defRPr>
      </a:lvl3pPr>
      <a:lvl4pPr marL="96838" indent="1270000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–"/>
        <a:defRPr sz="2600" kern="1200">
          <a:solidFill>
            <a:srgbClr val="000000"/>
          </a:solidFill>
          <a:latin typeface="+mn-lt"/>
          <a:ea typeface="+mn-ea"/>
          <a:cs typeface="+mn-cs"/>
        </a:defRPr>
      </a:lvl4pPr>
      <a:lvl5pPr marL="122238" indent="1700213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buChar char="»"/>
        <a:defRPr sz="2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1681F058-9207-420E-8D9B-91AAC95C4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60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Rectangle 2">
            <a:extLst>
              <a:ext uri="{FF2B5EF4-FFF2-40B4-BE49-F238E27FC236}">
                <a16:creationId xmlns:a16="http://schemas.microsoft.com/office/drawing/2014/main" id="{DA9DB798-C980-4501-BF8E-2994BA712F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-1616075"/>
            <a:ext cx="3932238" cy="1201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B46499E-A367-484F-B067-81D9BB268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3335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DCDB254F-BD6A-4EA3-BFFB-4601251AD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33350"/>
            <a:ext cx="8174038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BA248D4-07A1-4112-948D-1D8C919AF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-1616075"/>
            <a:ext cx="3932238" cy="1201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  <a:p>
            <a:pPr lvl="4"/>
            <a:r>
              <a:rPr lang="en-GB" altLang="ru-RU"/>
              <a:t>Eighth Outline Level</a:t>
            </a:r>
          </a:p>
          <a:p>
            <a:pPr lvl="4"/>
            <a:r>
              <a:rPr lang="en-GB" altLang="ru-RU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 kern="1200">
          <a:solidFill>
            <a:srgbClr val="000000"/>
          </a:solidFill>
          <a:latin typeface="+mj-lt"/>
          <a:ea typeface="+mj-ea"/>
          <a:cs typeface="+mj-cs"/>
        </a:defRPr>
      </a:lvl1pPr>
      <a:lvl2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2pPr>
      <a:lvl3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3pPr>
      <a:lvl4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4pPr>
      <a:lvl5pPr marL="206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5pPr>
      <a:lvl6pPr marL="4778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6pPr>
      <a:lvl7pPr marL="9350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7pPr>
      <a:lvl8pPr marL="13922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8pPr>
      <a:lvl9pPr marL="1849438" indent="-20638" algn="ctr" defTabSz="457200" rtl="0" eaLnBrk="0" fontAlgn="base" hangingPunct="0">
        <a:spcBef>
          <a:spcPct val="0"/>
        </a:spcBef>
        <a:spcAft>
          <a:spcPts val="200"/>
        </a:spcAft>
        <a:buClr>
          <a:srgbClr val="000000"/>
        </a:buClr>
        <a:buSzPct val="100000"/>
        <a:buFont typeface="Gill Sans" pitchFamily="32" charset="0"/>
        <a:defRPr sz="6400">
          <a:solidFill>
            <a:srgbClr val="000000"/>
          </a:solidFill>
          <a:latin typeface="Gill Sans" pitchFamily="32" charset="0"/>
          <a:cs typeface="Bitstream Vera Sans" charset="0"/>
        </a:defRPr>
      </a:lvl9pPr>
    </p:titleStyle>
    <p:bodyStyle>
      <a:lvl1pPr marL="6556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1087438" indent="-401638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519238" indent="-403225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951038" indent="-404813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4pPr>
      <a:lvl5pPr marL="2382838" indent="-406400" algn="l" defTabSz="457200" rtl="0" eaLnBrk="0" fontAlgn="base" hangingPunct="0">
        <a:spcBef>
          <a:spcPct val="0"/>
        </a:spcBef>
        <a:spcAft>
          <a:spcPts val="3100"/>
        </a:spcAft>
        <a:buClr>
          <a:srgbClr val="000000"/>
        </a:buClr>
        <a:buSzPct val="171000"/>
        <a:buFont typeface="Gill Sans" pitchFamily="32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>
            <a:extLst>
              <a:ext uri="{FF2B5EF4-FFF2-40B4-BE49-F238E27FC236}">
                <a16:creationId xmlns:a16="http://schemas.microsoft.com/office/drawing/2014/main" id="{423C9D95-683C-4D98-9073-D2E5CAC13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2325688"/>
            <a:ext cx="81788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20638" algn="ctr"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20638" algn="l"/>
                <a:tab pos="477838" algn="l"/>
                <a:tab pos="935038" algn="l"/>
                <a:tab pos="1392238" algn="l"/>
                <a:tab pos="1849438" algn="l"/>
                <a:tab pos="2306638" algn="l"/>
                <a:tab pos="2763838" algn="l"/>
                <a:tab pos="3221038" algn="l"/>
                <a:tab pos="3678238" algn="l"/>
                <a:tab pos="4135438" algn="l"/>
                <a:tab pos="4592638" algn="l"/>
                <a:tab pos="5049838" algn="l"/>
                <a:tab pos="5507038" algn="l"/>
                <a:tab pos="5964238" algn="l"/>
                <a:tab pos="6421438" algn="l"/>
                <a:tab pos="6878638" algn="l"/>
                <a:tab pos="7335838" algn="l"/>
                <a:tab pos="7793038" algn="l"/>
                <a:tab pos="8250238" algn="l"/>
                <a:tab pos="8707438" algn="l"/>
                <a:tab pos="9164638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 eaLnBrk="1" hangingPunct="1">
              <a:spcAft>
                <a:spcPts val="200"/>
              </a:spcAft>
            </a:pPr>
            <a:r>
              <a:rPr lang="en-US" altLang="ru-RU" sz="6400">
                <a:solidFill>
                  <a:srgbClr val="FFC000"/>
                </a:solidFill>
              </a:rPr>
              <a:t>Matplotlib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>
            <a:extLst>
              <a:ext uri="{FF2B5EF4-FFF2-40B4-BE49-F238E27FC236}">
                <a16:creationId xmlns:a16="http://schemas.microsoft.com/office/drawing/2014/main" id="{D25C5BFE-2908-4D3B-B670-00C732DE2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1362075"/>
            <a:ext cx="70866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</a:t>
            </a: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7B773739-7D5C-4AE3-B4A6-DF47AB1EC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3306763"/>
            <a:ext cx="7080250" cy="195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altLang="ru-RU" sz="2600">
                <a:solidFill>
                  <a:srgbClr val="000000"/>
                </a:solidFill>
              </a:rPr>
              <a:t>matplotlib is a python 2D plotting library which produces quality figures in a variety of hardcopy 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altLang="ru-RU" sz="2600">
                <a:solidFill>
                  <a:srgbClr val="000000"/>
                </a:solidFill>
              </a:rPr>
              <a:t>http://matplotlib.sourceforge.net/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>
            <a:extLst>
              <a:ext uri="{FF2B5EF4-FFF2-40B4-BE49-F238E27FC236}">
                <a16:creationId xmlns:a16="http://schemas.microsoft.com/office/drawing/2014/main" id="{DB22FCF3-E9F3-4B84-856C-F94C4F276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85800"/>
            <a:ext cx="70866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</a:t>
            </a:r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C7FAEEDA-64DE-4456-830C-AC8780844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1860550"/>
            <a:ext cx="7081837" cy="88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altLang="ru-RU" sz="2600">
                <a:solidFill>
                  <a:srgbClr val="000000"/>
                </a:solidFill>
              </a:rPr>
              <a:t>Simple Plot. The most basic </a:t>
            </a:r>
            <a:r>
              <a:rPr lang="en-US" altLang="ru-RU" sz="2600">
                <a:solidFill>
                  <a:srgbClr val="0000FF"/>
                </a:solidFill>
              </a:rPr>
              <a:t>plot()</a:t>
            </a:r>
            <a:r>
              <a:rPr lang="en-US" altLang="ru-RU" sz="2600">
                <a:solidFill>
                  <a:srgbClr val="000000"/>
                </a:solidFill>
              </a:rPr>
              <a:t>, with text labels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A2473E39-75FB-4A37-917B-A087BE927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2971800"/>
            <a:ext cx="4051300" cy="2743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import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matplotlib.pyplot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as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([1,2,3,4])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plt.ylabel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('some numbers')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plt.show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/>
          </a:p>
        </p:txBody>
      </p:sp>
      <p:pic>
        <p:nvPicPr>
          <p:cNvPr id="19461" name="Picture 4">
            <a:extLst>
              <a:ext uri="{FF2B5EF4-FFF2-40B4-BE49-F238E27FC236}">
                <a16:creationId xmlns:a16="http://schemas.microsoft.com/office/drawing/2014/main" id="{05DFA503-06BD-4C87-9A92-F172EDA03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75" y="2725738"/>
            <a:ext cx="5264150" cy="430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39E4C914-B184-4B83-A956-080F13D1D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338"/>
            <a:ext cx="7086600" cy="82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</a:t>
            </a: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A29C9949-FA7B-4452-9856-8A1190A4D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443163"/>
            <a:ext cx="7081838" cy="299085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 algn="ctr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200" dirty="0">
                <a:solidFill>
                  <a:srgbClr val="0000FF"/>
                </a:solidFill>
              </a:rPr>
              <a:t>plot()</a:t>
            </a:r>
            <a:r>
              <a:rPr lang="en-US" altLang="ru-KZ" sz="2200" dirty="0"/>
              <a:t> </a:t>
            </a:r>
            <a:r>
              <a:rPr lang="en-US" altLang="ru-KZ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is a versatile command, and will take an arbitrary number of arguments. For example, to plot x versus y, you can issue the command:</a:t>
            </a:r>
          </a:p>
          <a:p>
            <a:pPr algn="ctr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200" dirty="0" err="1"/>
              <a:t>plt.plot</a:t>
            </a:r>
            <a:r>
              <a:rPr lang="en-US" altLang="ru-KZ" sz="2200" dirty="0"/>
              <a:t>([1,2,3,4], [1,4,9,16])</a:t>
            </a:r>
            <a:r>
              <a:rPr lang="ar-SA" altLang="ru-KZ" sz="2200" dirty="0"/>
              <a:t>‏</a:t>
            </a:r>
            <a:endParaRPr lang="en-US" altLang="ru-KZ" sz="2200" dirty="0"/>
          </a:p>
          <a:p>
            <a:pPr algn="ctr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there is an optional third argument which is the format string that indicates the color and line type of the plot.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>
            <a:extLst>
              <a:ext uri="{FF2B5EF4-FFF2-40B4-BE49-F238E27FC236}">
                <a16:creationId xmlns:a16="http://schemas.microsoft.com/office/drawing/2014/main" id="{3CFDD4F3-0B00-4FEB-B415-E8BDC6F75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85800"/>
            <a:ext cx="70866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3993D1CC-8E83-489A-8A13-F5AEAAA49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22525"/>
            <a:ext cx="4508500" cy="283527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import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matplotlib.pyplot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as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([1,2,3,4], [1,4,9,16], '</a:t>
            </a:r>
            <a:r>
              <a:rPr lang="en-US" altLang="ru-KZ" sz="2000" b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o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')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plt.axis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([0, 6, 0, 20])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plt.show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/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/>
          </a:p>
        </p:txBody>
      </p:sp>
      <p:pic>
        <p:nvPicPr>
          <p:cNvPr id="23556" name="Picture 3">
            <a:extLst>
              <a:ext uri="{FF2B5EF4-FFF2-40B4-BE49-F238E27FC236}">
                <a16:creationId xmlns:a16="http://schemas.microsoft.com/office/drawing/2014/main" id="{15EDC45A-BFAA-462A-973B-6AA577EFD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413" y="2457450"/>
            <a:ext cx="4191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>
            <a:extLst>
              <a:ext uri="{FF2B5EF4-FFF2-40B4-BE49-F238E27FC236}">
                <a16:creationId xmlns:a16="http://schemas.microsoft.com/office/drawing/2014/main" id="{AEAF3C9F-F90F-4E43-81D2-38B9118F8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85800"/>
            <a:ext cx="70866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028C6A95-EEFD-4C18-9227-46A6E1862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22525"/>
            <a:ext cx="4508500" cy="283527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import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matplotlib.pyplot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as 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t= [float(x)/10.0 for x in range(0,50,2)]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t2=[x**2 for x in t]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t3=[x**3 for x in t]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plt.plot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</a:t>
            </a: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t,t,'r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--', t,t2,'bs', t,t3,'g^')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plt.show</a:t>
            </a:r>
            <a:r>
              <a:rPr lang="en-US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()</a:t>
            </a:r>
            <a:r>
              <a:rPr lang="ar-SA" altLang="ru-KZ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‏</a:t>
            </a:r>
            <a:endParaRPr lang="en-US" altLang="ru-KZ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/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2000" dirty="0"/>
          </a:p>
        </p:txBody>
      </p:sp>
      <p:pic>
        <p:nvPicPr>
          <p:cNvPr id="25604" name="Picture 3">
            <a:extLst>
              <a:ext uri="{FF2B5EF4-FFF2-40B4-BE49-F238E27FC236}">
                <a16:creationId xmlns:a16="http://schemas.microsoft.com/office/drawing/2014/main" id="{068B6E77-C0CC-452A-AC0C-648AC065B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638" y="2422525"/>
            <a:ext cx="5257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>
            <a:extLst>
              <a:ext uri="{FF2B5EF4-FFF2-40B4-BE49-F238E27FC236}">
                <a16:creationId xmlns:a16="http://schemas.microsoft.com/office/drawing/2014/main" id="{81446884-082E-48FC-BD46-9E4555F83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96012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Matplotlib:</a:t>
            </a:r>
          </a:p>
          <a:p>
            <a:r>
              <a:rPr lang="en-US" altLang="ru-RU" sz="3600">
                <a:solidFill>
                  <a:srgbClr val="FFC000"/>
                </a:solidFill>
              </a:rPr>
              <a:t>Working with multiple figures and axes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BD3ECC9B-BBCE-4F50-BF85-997CAC358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136775"/>
            <a:ext cx="7772400" cy="502761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import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matplotlib.pyplot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 as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  <a:latin typeface="Cumberland AMT;Cumberland;Couri" pitchFamily="49" charset="0"/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plt.figure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(1)                # the first figure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plt.subplot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(211)             # the first subplot in the first figure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([1,2,3])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  <a:latin typeface="Cumberland AMT;Cumberland;Couri" pitchFamily="49" charset="0"/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plt.subplot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(212)             # the second subplot in the first figure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([4,5,6])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  <a:latin typeface="Cumberland AMT;Cumberland;Couri" pitchFamily="49" charset="0"/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plt.figure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(2)                # a second figure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([4,5,6])            # creates a subplot(111) by default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plt.figure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(1)                # figure 1 current; subplot(212) still current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plt.subplot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(211)             # make subplot(211) in figure1 current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plt.title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('Easy as 1,2,3')   # subplot 211 title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plt.show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()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umberland AMT;Cumberland;Couri" pitchFamily="49" charset="0"/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  <a:latin typeface="Cumberland AMT;Cumberland;Couri" pitchFamily="49" charset="0"/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1800" dirty="0">
              <a:latin typeface="Cumberland AMT;Cumberland;Couri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>
            <a:extLst>
              <a:ext uri="{FF2B5EF4-FFF2-40B4-BE49-F238E27FC236}">
                <a16:creationId xmlns:a16="http://schemas.microsoft.com/office/drawing/2014/main" id="{27E675A9-3721-4DFC-881C-8F69C97F6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17488"/>
            <a:ext cx="7086600" cy="143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1pPr>
            <a:lvl2pPr marL="742950" indent="-28575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2pPr>
            <a:lvl3pPr marL="11430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3pPr>
            <a:lvl4pPr marL="16002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4pPr>
            <a:lvl5pPr marL="2057400" indent="-228600" algn="ctr"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bg1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r>
              <a:rPr lang="en-US" altLang="ru-RU" sz="4800">
                <a:solidFill>
                  <a:srgbClr val="FFC000"/>
                </a:solidFill>
              </a:rPr>
              <a:t>Matplotlib:</a:t>
            </a:r>
          </a:p>
          <a:p>
            <a:r>
              <a:rPr lang="en-US" altLang="ru-RU" sz="4000">
                <a:solidFill>
                  <a:srgbClr val="FFC000"/>
                </a:solidFill>
              </a:rPr>
              <a:t>working with text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FCAF6CD0-B2A2-4182-9E20-919884C9F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3" y="1938338"/>
            <a:ext cx="8686800" cy="447992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5pPr>
            <a:lvl6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6pPr>
            <a:lvl7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7pPr>
            <a:lvl8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8pPr>
            <a:lvl9pPr algn="ctr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Gill Sans" pitchFamily="32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Gill Sans" pitchFamily="32" charset="0"/>
                <a:cs typeface="Bitstream Vera Sans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import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numpy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as np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import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matplotlib.pyplot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as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mu, sigma = 100, 15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 = mu + sigma *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np.random.randn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(10000)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# the histogram of the data</a:t>
            </a: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n, bins, patches =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plt.hist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(x, 50, normed=1, </a:t>
            </a: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facecolor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='g', alpha=0.75)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plt.xlabel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('Smarts')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plt.ylabel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('Probability')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plt.title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('Histogram of IQ')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plt.text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(60,.025, r'$\mu=100,\ \sigma=15$')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plt.axis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([40, 160, 0, 0.03])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plt.grid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(True)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r>
              <a:rPr lang="en-US" altLang="ru-KZ" sz="1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plt.show</a:t>
            </a:r>
            <a:r>
              <a:rPr lang="en-US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()</a:t>
            </a:r>
            <a:r>
              <a:rPr lang="ar-SA" altLang="ru-KZ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‏</a:t>
            </a:r>
            <a:endParaRPr lang="en-US" altLang="ru-KZ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000000"/>
              </a:buClr>
              <a:buSzPct val="100000"/>
              <a:buFont typeface="Gill Sans" pitchFamily="32" charset="0"/>
              <a:buNone/>
              <a:defRPr/>
            </a:pPr>
            <a:endParaRPr lang="en-US" altLang="ru-KZ" sz="1800" dirty="0"/>
          </a:p>
        </p:txBody>
      </p:sp>
      <p:pic>
        <p:nvPicPr>
          <p:cNvPr id="29700" name="Picture 3">
            <a:extLst>
              <a:ext uri="{FF2B5EF4-FFF2-40B4-BE49-F238E27FC236}">
                <a16:creationId xmlns:a16="http://schemas.microsoft.com/office/drawing/2014/main" id="{F0C887E4-D317-427D-ADDD-B883F0107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86200"/>
            <a:ext cx="4191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1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ill Sans"/>
        <a:ea typeface=""/>
        <a:cs typeface="Bitstream Vera Sans"/>
      </a:majorFont>
      <a:minorFont>
        <a:latin typeface="Gill Sans"/>
        <a:ea typeface=""/>
        <a:cs typeface="Bitstream Vera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Gill Sans" pitchFamily="32" charset="0"/>
          <a:buNone/>
          <a:tabLst/>
          <a:defRPr kumimoji="0" lang="en-GB" altLang="ru-KZ" sz="3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ill Sans" pitchFamily="32" charset="0"/>
            <a:cs typeface="Bitstream Vera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</Words>
  <Application>Microsoft Office PowerPoint</Application>
  <PresentationFormat>Произвольный</PresentationFormat>
  <Paragraphs>62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8</vt:i4>
      </vt:variant>
    </vt:vector>
  </HeadingPairs>
  <TitlesOfParts>
    <vt:vector size="26" baseType="lpstr">
      <vt:lpstr>Gill Sans</vt:lpstr>
      <vt:lpstr>Bitstream Vera Sans</vt:lpstr>
      <vt:lpstr>Times New Roman</vt:lpstr>
      <vt:lpstr>Arial</vt:lpstr>
      <vt:lpstr>Tw Cen MT</vt:lpstr>
      <vt:lpstr>Trebuchet MS</vt:lpstr>
      <vt:lpstr>Cumberland AMT;Cumberland;Couri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Контур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“Everything Else”</dc:title>
  <dc:creator>ASUS-TUF</dc:creator>
  <cp:lastModifiedBy>Владислав Карюкин</cp:lastModifiedBy>
  <cp:revision>1</cp:revision>
  <dcterms:modified xsi:type="dcterms:W3CDTF">2023-10-20T08:20:17Z</dcterms:modified>
</cp:coreProperties>
</file>